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39" r:id="rId2"/>
  </p:sldIdLst>
  <p:sldSz cx="9144000" cy="6858000" type="screen4x3"/>
  <p:notesSz cx="7008813" cy="92344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312" autoAdjust="0"/>
    <p:restoredTop sz="90929"/>
  </p:normalViewPr>
  <p:slideViewPr>
    <p:cSldViewPr>
      <p:cViewPr varScale="1">
        <p:scale>
          <a:sx n="78" d="100"/>
          <a:sy n="78" d="100"/>
        </p:scale>
        <p:origin x="1061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139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riq Gilani" userId="f95dad9b-1e6c-498c-b573-9242e9268dd4" providerId="ADAL" clId="{18406B4B-E7B2-458D-A7D6-11D5B3A5E286}"/>
    <pc:docChg chg="custSel modSld">
      <pc:chgData name="Tariq Gilani" userId="f95dad9b-1e6c-498c-b573-9242e9268dd4" providerId="ADAL" clId="{18406B4B-E7B2-458D-A7D6-11D5B3A5E286}" dt="2022-04-11T03:23:45.833" v="27" actId="20577"/>
      <pc:docMkLst>
        <pc:docMk/>
      </pc:docMkLst>
      <pc:sldChg chg="addSp delSp modSp mod">
        <pc:chgData name="Tariq Gilani" userId="f95dad9b-1e6c-498c-b573-9242e9268dd4" providerId="ADAL" clId="{18406B4B-E7B2-458D-A7D6-11D5B3A5E286}" dt="2022-04-11T03:23:45.833" v="27" actId="20577"/>
        <pc:sldMkLst>
          <pc:docMk/>
          <pc:sldMk cId="2651712728" sldId="339"/>
        </pc:sldMkLst>
        <pc:spChg chg="add mod">
          <ac:chgData name="Tariq Gilani" userId="f95dad9b-1e6c-498c-b573-9242e9268dd4" providerId="ADAL" clId="{18406B4B-E7B2-458D-A7D6-11D5B3A5E286}" dt="2022-04-11T03:23:29.846" v="24" actId="14100"/>
          <ac:spMkLst>
            <pc:docMk/>
            <pc:sldMk cId="2651712728" sldId="339"/>
            <ac:spMk id="2" creationId="{AE51F90E-FC33-4F59-9D0B-00172D27F42B}"/>
          </ac:spMkLst>
        </pc:spChg>
        <pc:spChg chg="del">
          <ac:chgData name="Tariq Gilani" userId="f95dad9b-1e6c-498c-b573-9242e9268dd4" providerId="ADAL" clId="{18406B4B-E7B2-458D-A7D6-11D5B3A5E286}" dt="2022-04-11T03:22:21.596" v="0" actId="478"/>
          <ac:spMkLst>
            <pc:docMk/>
            <pc:sldMk cId="2651712728" sldId="339"/>
            <ac:spMk id="5" creationId="{FBC18835-4E7D-4C1A-B990-D05A6C8B7A70}"/>
          </ac:spMkLst>
        </pc:spChg>
        <pc:spChg chg="mod">
          <ac:chgData name="Tariq Gilani" userId="f95dad9b-1e6c-498c-b573-9242e9268dd4" providerId="ADAL" clId="{18406B4B-E7B2-458D-A7D6-11D5B3A5E286}" dt="2022-04-11T03:23:45.833" v="27" actId="20577"/>
          <ac:spMkLst>
            <pc:docMk/>
            <pc:sldMk cId="2651712728" sldId="339"/>
            <ac:spMk id="7" creationId="{9B979193-7525-4935-AC10-B210F19F7AB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52" cy="461724"/>
          </a:xfrm>
          <a:prstGeom prst="rect">
            <a:avLst/>
          </a:prstGeom>
        </p:spPr>
        <p:txBody>
          <a:bodyPr vert="horz" lIns="92807" tIns="46404" rIns="92807" bIns="4640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039" y="0"/>
            <a:ext cx="3037152" cy="461724"/>
          </a:xfrm>
          <a:prstGeom prst="rect">
            <a:avLst/>
          </a:prstGeom>
        </p:spPr>
        <p:txBody>
          <a:bodyPr vert="horz" lIns="92807" tIns="46404" rIns="92807" bIns="46404" rtlCol="0"/>
          <a:lstStyle>
            <a:lvl1pPr algn="r">
              <a:defRPr sz="1200"/>
            </a:lvl1pPr>
          </a:lstStyle>
          <a:p>
            <a:fld id="{3019E931-502E-4BD8-B2BA-ADE9B3D6A91F}" type="datetimeFigureOut">
              <a:rPr lang="en-US" smtClean="0"/>
              <a:pPr/>
              <a:t>4/10/2022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8037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07" tIns="46404" rIns="92807" bIns="4640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882" y="4386382"/>
            <a:ext cx="5607050" cy="4155520"/>
          </a:xfrm>
          <a:prstGeom prst="rect">
            <a:avLst/>
          </a:prstGeom>
        </p:spPr>
        <p:txBody>
          <a:bodyPr vert="horz" lIns="92807" tIns="46404" rIns="92807" bIns="46404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1161"/>
            <a:ext cx="3037152" cy="461724"/>
          </a:xfrm>
          <a:prstGeom prst="rect">
            <a:avLst/>
          </a:prstGeom>
        </p:spPr>
        <p:txBody>
          <a:bodyPr vert="horz" lIns="92807" tIns="46404" rIns="92807" bIns="4640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039" y="8771161"/>
            <a:ext cx="3037152" cy="461724"/>
          </a:xfrm>
          <a:prstGeom prst="rect">
            <a:avLst/>
          </a:prstGeom>
        </p:spPr>
        <p:txBody>
          <a:bodyPr vert="horz" lIns="92807" tIns="46404" rIns="92807" bIns="46404" rtlCol="0" anchor="b"/>
          <a:lstStyle>
            <a:lvl1pPr algn="r">
              <a:defRPr sz="1200"/>
            </a:lvl1pPr>
          </a:lstStyle>
          <a:p>
            <a:fld id="{5C9290D6-8B2F-41C3-BC07-D9FA90E314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089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60CD02-C9EA-4E0D-8A9C-6ECDA4FC109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D91191-C6DC-420E-8888-2FAA466DB86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9248AB-000E-488C-B430-49B47E7BB2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8D2A32-D363-429F-BF45-EBA3E4B05F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B85D3B-AB12-4DDF-B841-35D09249C1E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297906-8E86-488E-9A79-C6B3116B62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46A072-D37E-45D0-893E-F026A12BAF7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E5D1D4-086E-4D6B-8418-3182586CF0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EA9DAB-BD10-4FF5-9161-4F898DB3C92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871E9F-DA12-42D1-987C-09D13C83D69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7C6BCB-8963-474B-BC00-ED40907EDFE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69166FC-F44D-4F1E-B996-D5899645575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B979193-7525-4935-AC10-B210F19F7AB2}"/>
              </a:ext>
            </a:extLst>
          </p:cNvPr>
          <p:cNvSpPr txBox="1"/>
          <p:nvPr/>
        </p:nvSpPr>
        <p:spPr>
          <a:xfrm>
            <a:off x="1447800" y="914400"/>
            <a:ext cx="4924733" cy="1788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Assignment# 8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6.2, 6.14, 6.16, 6.18 and 6.20 (a, b, c, d only).</a:t>
            </a:r>
          </a:p>
          <a:p>
            <a:pPr marL="0" marR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E51F90E-FC33-4F59-9D0B-00172D27F42B}"/>
              </a:ext>
            </a:extLst>
          </p:cNvPr>
          <p:cNvSpPr txBox="1"/>
          <p:nvPr/>
        </p:nvSpPr>
        <p:spPr>
          <a:xfrm>
            <a:off x="4114800" y="2743200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Due Friday, 4/15/2022</a:t>
            </a:r>
          </a:p>
        </p:txBody>
      </p:sp>
    </p:spTree>
    <p:extLst>
      <p:ext uri="{BB962C8B-B14F-4D97-AF65-F5344CB8AC3E}">
        <p14:creationId xmlns:p14="http://schemas.microsoft.com/office/powerpoint/2010/main" val="265171272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7904</TotalTime>
  <Words>26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13.   Thermodynamic Potentials (Ch. 5)</dc:title>
  <dc:creator>Michael Gershenson</dc:creator>
  <cp:lastModifiedBy>Tariq Gilani</cp:lastModifiedBy>
  <cp:revision>135</cp:revision>
  <dcterms:created xsi:type="dcterms:W3CDTF">2005-03-02T18:26:37Z</dcterms:created>
  <dcterms:modified xsi:type="dcterms:W3CDTF">2022-04-11T03:23:53Z</dcterms:modified>
</cp:coreProperties>
</file>