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18406B4B-E7B2-458D-A7D6-11D5B3A5E286}"/>
    <pc:docChg chg="custSel modSld">
      <pc:chgData name="Tariq Gilani" userId="f95dad9b-1e6c-498c-b573-9242e9268dd4" providerId="ADAL" clId="{18406B4B-E7B2-458D-A7D6-11D5B3A5E286}" dt="2022-04-11T03:23:45.833" v="27" actId="20577"/>
      <pc:docMkLst>
        <pc:docMk/>
      </pc:docMkLst>
      <pc:sldChg chg="addSp delSp modSp mod">
        <pc:chgData name="Tariq Gilani" userId="f95dad9b-1e6c-498c-b573-9242e9268dd4" providerId="ADAL" clId="{18406B4B-E7B2-458D-A7D6-11D5B3A5E286}" dt="2022-04-11T03:23:45.833" v="27" actId="20577"/>
        <pc:sldMkLst>
          <pc:docMk/>
          <pc:sldMk cId="2651712728" sldId="339"/>
        </pc:sldMkLst>
        <pc:spChg chg="add mod">
          <ac:chgData name="Tariq Gilani" userId="f95dad9b-1e6c-498c-b573-9242e9268dd4" providerId="ADAL" clId="{18406B4B-E7B2-458D-A7D6-11D5B3A5E286}" dt="2022-04-11T03:23:29.846" v="24" actId="14100"/>
          <ac:spMkLst>
            <pc:docMk/>
            <pc:sldMk cId="2651712728" sldId="339"/>
            <ac:spMk id="2" creationId="{AE51F90E-FC33-4F59-9D0B-00172D27F42B}"/>
          </ac:spMkLst>
        </pc:spChg>
        <pc:spChg chg="del">
          <ac:chgData name="Tariq Gilani" userId="f95dad9b-1e6c-498c-b573-9242e9268dd4" providerId="ADAL" clId="{18406B4B-E7B2-458D-A7D6-11D5B3A5E286}" dt="2022-04-11T03:22:21.596" v="0" actId="478"/>
          <ac:spMkLst>
            <pc:docMk/>
            <pc:sldMk cId="2651712728" sldId="339"/>
            <ac:spMk id="5" creationId="{FBC18835-4E7D-4C1A-B990-D05A6C8B7A70}"/>
          </ac:spMkLst>
        </pc:spChg>
        <pc:spChg chg="mod">
          <ac:chgData name="Tariq Gilani" userId="f95dad9b-1e6c-498c-b573-9242e9268dd4" providerId="ADAL" clId="{18406B4B-E7B2-458D-A7D6-11D5B3A5E286}" dt="2022-04-11T03:23:45.833" v="27" actId="20577"/>
          <ac:spMkLst>
            <pc:docMk/>
            <pc:sldMk cId="2651712728" sldId="339"/>
            <ac:spMk id="7" creationId="{9B979193-7525-4935-AC10-B210F19F7A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1447800" y="914400"/>
            <a:ext cx="4924733" cy="178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Assignment# 8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6.2, 6.14, 6.16, 6.18 and 6.20 (a, b, c, d only).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51F90E-FC33-4F59-9D0B-00172D27F42B}"/>
              </a:ext>
            </a:extLst>
          </p:cNvPr>
          <p:cNvSpPr txBox="1"/>
          <p:nvPr/>
        </p:nvSpPr>
        <p:spPr>
          <a:xfrm>
            <a:off x="4114800" y="2743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Due Friday, 4/15/2022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7904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135</cp:revision>
  <dcterms:created xsi:type="dcterms:W3CDTF">2005-03-02T18:26:37Z</dcterms:created>
  <dcterms:modified xsi:type="dcterms:W3CDTF">2022-04-11T03:23:53Z</dcterms:modified>
</cp:coreProperties>
</file>